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6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BAA73B-701E-EC66-C972-C170F4429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4953" y="575732"/>
            <a:ext cx="8001000" cy="2971801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rgbClr val="DD19D4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           องค์การบริหารส่วนตำบลบ้านโนน</a:t>
            </a:r>
            <a:br>
              <a:rPr lang="th-TH" dirty="0"/>
            </a:br>
            <a:r>
              <a:rPr lang="th-TH" sz="6700" dirty="0"/>
              <a:t>        </a:t>
            </a:r>
            <a:r>
              <a:rPr lang="th-TH" sz="8700" b="1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งด</a:t>
            </a:r>
            <a:r>
              <a:rPr lang="th-TH" sz="8700" b="1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 </a:t>
            </a:r>
            <a:r>
              <a:rPr lang="th-TH" sz="4400" b="1" dirty="0">
                <a:solidFill>
                  <a:srgbClr val="0070C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การให้ </a:t>
            </a:r>
            <a:r>
              <a:rPr lang="th-TH" sz="8700" b="1" u="sng" dirty="0">
                <a:solidFill>
                  <a:srgbClr val="FF000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ไม่รับ </a:t>
            </a:r>
            <a:r>
              <a:rPr lang="th-TH" sz="4000" b="1" dirty="0">
                <a:solidFill>
                  <a:srgbClr val="0070C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ของขวัญ</a:t>
            </a:r>
            <a:br>
              <a:rPr lang="th-TH" sz="4800" b="1" dirty="0">
                <a:solidFill>
                  <a:schemeClr val="accent6">
                    <a:lumMod val="50000"/>
                  </a:schemeClr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</a:br>
            <a:r>
              <a:rPr lang="th-TH" sz="4800" b="1" dirty="0">
                <a:solidFill>
                  <a:schemeClr val="accent6">
                    <a:lumMod val="50000"/>
                  </a:schemeClr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           </a:t>
            </a:r>
            <a:r>
              <a:rPr lang="th-TH" sz="3600" b="1" dirty="0">
                <a:solidFill>
                  <a:srgbClr val="F046D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รวมถึงประโยชน์อื่นใดในทุกโอกาส และทุกเทศกาล</a:t>
            </a:r>
            <a:endParaRPr lang="en-US" sz="3600" dirty="0">
              <a:solidFill>
                <a:srgbClr val="F046D0"/>
              </a:solidFill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D9D578EA-A524-08E4-8F9C-2B1F8F4F1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712" y="3750734"/>
            <a:ext cx="6400800" cy="2540000"/>
          </a:xfrm>
        </p:spPr>
        <p:txBody>
          <a:bodyPr>
            <a:normAutofit fontScale="92500" lnSpcReduction="10000"/>
          </a:bodyPr>
          <a:lstStyle/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B592"/>
              </a:buClr>
              <a:buSzPct val="80000"/>
              <a:buFont typeface="Wingdings 2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DilleniaUPC" panose="02020603050405020304" pitchFamily="18" charset="-34"/>
              </a:rPr>
              <a:t>ผู้บริหาร เจ้าหน้าที่ พนักงานคนทุกพร้อมปฏิบัติหน้าที่อย่างเป็นธรรม</a:t>
            </a:r>
          </a:p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B592"/>
              </a:buClr>
              <a:buSzPct val="80000"/>
              <a:buFont typeface="Wingdings 2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DilleniaUPC" panose="02020603050405020304" pitchFamily="18" charset="-34"/>
              </a:rPr>
              <a:t>และโปร่งใส ขอขอบคุณในความปรารถนาดีของทุกท่าน</a:t>
            </a:r>
          </a:p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B592"/>
              </a:buClr>
              <a:buSzPct val="80000"/>
              <a:buFont typeface="Wingdings 2"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/>
                <a:ea typeface="+mn-ea"/>
                <a:cs typeface="DilleniaUPC" panose="02020603050405020304" pitchFamily="18" charset="-34"/>
              </a:rPr>
              <a:t>ขอรับเป็นรอยยิ้มและคำอวยพร</a:t>
            </a:r>
          </a:p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B592"/>
              </a:buClr>
              <a:buSzPct val="80000"/>
              <a:buFont typeface="Wingdings 2"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entury Gothic"/>
              <a:ea typeface="+mn-ea"/>
              <a:cs typeface="DilleniaUPC" panose="02020603050405020304" pitchFamily="18" charset="-34"/>
            </a:endParaRPr>
          </a:p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B592"/>
              </a:buClr>
              <a:buSzPct val="80000"/>
              <a:buFont typeface="Wingdings 2"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entury Gothic"/>
              <a:ea typeface="+mn-ea"/>
              <a:cs typeface="DilleniaUPC" panose="02020603050405020304" pitchFamily="18" charset="-34"/>
            </a:endParaRPr>
          </a:p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B592"/>
              </a:buClr>
              <a:buSzPct val="80000"/>
              <a:buFont typeface="Wingdings 2"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entury Gothic"/>
              <a:ea typeface="+mn-ea"/>
              <a:cs typeface="DilleniaUPC" panose="02020603050405020304" pitchFamily="18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                                                                   นายประเสริฐ  กางจันทา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IT๙" panose="020B0500040200020003" pitchFamily="34" charset="-34"/>
                <a:ea typeface="+mn-ea"/>
                <a:cs typeface="TH SarabunIT๙" panose="020B0500040200020003" pitchFamily="34" charset="-34"/>
              </a:rPr>
              <a:t>                                                                   นายกองค์การบริหารส่วนตำบลบ้านโนน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1C07589C-B376-6311-9129-3A8D17A6AD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5" y="1697566"/>
            <a:ext cx="3414552" cy="3462867"/>
          </a:xfrm>
          <a:prstGeom prst="rect">
            <a:avLst/>
          </a:prstGeom>
        </p:spPr>
      </p:pic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BA5F2F54-E846-3028-DFFC-FCDE16D38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4342" y="135468"/>
            <a:ext cx="1516858" cy="1510116"/>
          </a:xfrm>
          <a:prstGeom prst="rect">
            <a:avLst/>
          </a:prstGeom>
        </p:spPr>
      </p:pic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D491B6D-92E1-9B90-A306-4669F5E9D2A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1874" b="74372" l="20994" r="73532">
                        <a14:foregroundMark x1="47744" y1="63033" x2="47744" y2="62424"/>
                        <a14:foregroundMark x1="47744" y1="63589" x2="47744" y2="63033"/>
                        <a14:foregroundMark x1="49729" y1="60325" x2="49729" y2="60325"/>
                        <a14:backgroundMark x1="43231" y1="64184" x2="43231" y2="64184"/>
                        <a14:backgroundMark x1="44224" y1="66283" x2="44224" y2="66283"/>
                        <a14:backgroundMark x1="44856" y1="66622" x2="44856" y2="66622"/>
                        <a14:backgroundMark x1="48195" y1="61814" x2="48195" y2="61814"/>
                        <a14:backgroundMark x1="48014" y1="60934" x2="48014" y2="60934"/>
                        <a14:backgroundMark x1="48014" y1="61814" x2="48014" y2="61814"/>
                        <a14:backgroundMark x1="48014" y1="60596" x2="48014" y2="60596"/>
                        <a14:backgroundMark x1="48014" y1="60596" x2="48014" y2="60596"/>
                        <a14:backgroundMark x1="47563" y1="56737" x2="48375" y2="58226"/>
                        <a14:backgroundMark x1="46931" y1="60934" x2="47563" y2="61544"/>
                        <a14:backgroundMark x1="43231" y1="41774" x2="45036" y2="50169"/>
                        <a14:backgroundMark x1="41968" y1="44211" x2="40704" y2="44211"/>
                        <a14:backgroundMark x1="48195" y1="63033" x2="48195" y2="63033"/>
                        <a14:backgroundMark x1="48014" y1="62424" x2="48014" y2="624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427" t="26562" r="19901" b="20316"/>
          <a:stretch/>
        </p:blipFill>
        <p:spPr bwMode="auto">
          <a:xfrm>
            <a:off x="7848600" y="4690533"/>
            <a:ext cx="1676400" cy="939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30456768"/>
      </p:ext>
    </p:extLst>
  </p:cSld>
  <p:clrMapOvr>
    <a:masterClrMapping/>
  </p:clrMapOvr>
</p:sld>
</file>

<file path=ppt/theme/theme1.xml><?xml version="1.0" encoding="utf-8"?>
<a:theme xmlns:a="http://schemas.openxmlformats.org/drawingml/2006/main" name="เส้นบาง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</TotalTime>
  <Words>69</Words>
  <Application>Microsoft Office PowerPoint</Application>
  <PresentationFormat>แบบจอกว้าง</PresentationFormat>
  <Paragraphs>9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Century Gothic</vt:lpstr>
      <vt:lpstr>KodchiangUPC</vt:lpstr>
      <vt:lpstr>TH SarabunIT๙</vt:lpstr>
      <vt:lpstr>Wingdings 2</vt:lpstr>
      <vt:lpstr>Wingdings 3</vt:lpstr>
      <vt:lpstr>เส้นบาง</vt:lpstr>
      <vt:lpstr>           องค์การบริหารส่วนตำบลบ้านโนน         งด การให้ ไม่รับ ของขวัญ            รวมถึงประโยชน์อื่นใดในทุกโอกาส และทุกเทศกาล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องค์การบริหารส่วนตำบลบ้านโนน         งด การให้ ไม่รับ ของขวัญ            รวมถึงประโยชน์อื่นใดในทุกโอกาส และทุกเทศกาล</dc:title>
  <dc:creator>User</dc:creator>
  <cp:lastModifiedBy>User</cp:lastModifiedBy>
  <cp:revision>3</cp:revision>
  <dcterms:created xsi:type="dcterms:W3CDTF">2023-02-27T03:40:54Z</dcterms:created>
  <dcterms:modified xsi:type="dcterms:W3CDTF">2023-02-27T06:46:35Z</dcterms:modified>
</cp:coreProperties>
</file>